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2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/>
          <p:cNvSpPr txBox="1"/>
          <p:nvPr>
            <p:ph type="title"/>
          </p:nvPr>
        </p:nvSpPr>
        <p:spPr>
          <a:xfrm>
            <a:off x="457200" y="2654300"/>
            <a:ext cx="7848600" cy="1371600"/>
          </a:xfrm>
          <a:prstGeom prst="rect">
            <a:avLst/>
          </a:prstGeom>
        </p:spPr>
        <p:txBody>
          <a:bodyPr/>
          <a:lstStyle/>
          <a:p>
            <a:pPr>
              <a:defRPr b="1" sz="3200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Write Paper Title</a:t>
            </a:r>
            <a:br/>
            <a:r>
              <a:rPr sz="2200"/>
              <a:t>(Write Reference ID:)</a:t>
            </a:r>
          </a:p>
        </p:txBody>
      </p:sp>
      <p:sp>
        <p:nvSpPr>
          <p:cNvPr id="104" name="Content Placeholder 2"/>
          <p:cNvSpPr txBox="1"/>
          <p:nvPr>
            <p:ph type="body" sz="quarter" idx="1"/>
          </p:nvPr>
        </p:nvSpPr>
        <p:spPr>
          <a:xfrm>
            <a:off x="457200" y="4953000"/>
            <a:ext cx="8229600" cy="12954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Presented By: 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Name –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Affiliation-</a:t>
            </a:r>
          </a:p>
        </p:txBody>
      </p:sp>
      <p:sp>
        <p:nvSpPr>
          <p:cNvPr id="105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  <p:pic>
        <p:nvPicPr>
          <p:cNvPr id="106" name="Screenshot 2025-12-11 at 10.17.02 PM.png" descr="Screenshot 2025-12-11 at 10.17.0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450" y="12002"/>
            <a:ext cx="9055101" cy="22365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Contents</a:t>
            </a:r>
          </a:p>
        </p:txBody>
      </p:sp>
      <p:sp>
        <p:nvSpPr>
          <p:cNvPr id="109" name="Content Placeholder 2"/>
          <p:cNvSpPr txBox="1"/>
          <p:nvPr>
            <p:ph type="body" idx="1"/>
          </p:nvPr>
        </p:nvSpPr>
        <p:spPr>
          <a:xfrm>
            <a:off x="457200" y="1371600"/>
            <a:ext cx="8229600" cy="49530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Introduction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Literature Review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 Motivation for the Proposed Work/Research Gap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 Proposed Model/Work/Materials &amp; Methods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5. Result Analysis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6. Conclusion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7. References</a:t>
            </a:r>
          </a:p>
        </p:txBody>
      </p:sp>
      <p:sp>
        <p:nvSpPr>
          <p:cNvPr id="110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50391">
              <a:defRPr b="1" sz="3627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Introduction</a:t>
            </a:r>
            <a:br/>
          </a:p>
        </p:txBody>
      </p:sp>
      <p:sp>
        <p:nvSpPr>
          <p:cNvPr id="113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……………..</a:t>
            </a:r>
          </a:p>
        </p:txBody>
      </p:sp>
      <p:sp>
        <p:nvSpPr>
          <p:cNvPr id="114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50391">
              <a:defRPr b="1" sz="3627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Literature Review</a:t>
            </a:r>
            <a:br/>
          </a:p>
        </p:txBody>
      </p:sp>
      <p:sp>
        <p:nvSpPr>
          <p:cNvPr id="117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…………………….</a:t>
            </a:r>
          </a:p>
        </p:txBody>
      </p:sp>
      <p:sp>
        <p:nvSpPr>
          <p:cNvPr id="118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/>
          <p:cNvSpPr txBox="1"/>
          <p:nvPr>
            <p:ph type="title"/>
          </p:nvPr>
        </p:nvSpPr>
        <p:spPr>
          <a:xfrm>
            <a:off x="533400" y="457200"/>
            <a:ext cx="8229600" cy="715963"/>
          </a:xfrm>
          <a:prstGeom prst="rect">
            <a:avLst/>
          </a:prstGeom>
        </p:spPr>
        <p:txBody>
          <a:bodyPr/>
          <a:lstStyle>
            <a:lvl1pPr defTabSz="676655">
              <a:defRPr b="1" sz="2886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3. Motivation for the Proposed Work/Research Gap</a:t>
            </a:r>
          </a:p>
        </p:txBody>
      </p:sp>
      <p:sp>
        <p:nvSpPr>
          <p:cNvPr id="121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………………..</a:t>
            </a:r>
          </a:p>
        </p:txBody>
      </p:sp>
      <p:sp>
        <p:nvSpPr>
          <p:cNvPr id="122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95527">
              <a:defRPr b="1" sz="3828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4. Proposed Model/Work/Methodology</a:t>
            </a:r>
          </a:p>
        </p:txBody>
      </p:sp>
      <p:sp>
        <p:nvSpPr>
          <p:cNvPr id="125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………………………………..</a:t>
            </a:r>
          </a:p>
        </p:txBody>
      </p:sp>
      <p:sp>
        <p:nvSpPr>
          <p:cNvPr id="126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/>
          <p:nvPr>
            <p:ph type="title"/>
          </p:nvPr>
        </p:nvSpPr>
        <p:spPr>
          <a:xfrm>
            <a:off x="457200" y="274638"/>
            <a:ext cx="8229600" cy="8683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5. Result Analysis</a:t>
            </a:r>
          </a:p>
        </p:txBody>
      </p:sp>
      <p:sp>
        <p:nvSpPr>
          <p:cNvPr id="129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</p:txBody>
      </p:sp>
      <p:sp>
        <p:nvSpPr>
          <p:cNvPr id="130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6. Conclusion</a:t>
            </a:r>
          </a:p>
        </p:txBody>
      </p:sp>
      <p:sp>
        <p:nvSpPr>
          <p:cNvPr id="133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</a:t>
            </a:r>
          </a:p>
        </p:txBody>
      </p:sp>
      <p:sp>
        <p:nvSpPr>
          <p:cNvPr id="134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7. References</a:t>
            </a:r>
          </a:p>
        </p:txBody>
      </p:sp>
      <p:sp>
        <p:nvSpPr>
          <p:cNvPr id="137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……………………………………..</a:t>
            </a:r>
          </a:p>
        </p:txBody>
      </p:sp>
      <p:sp>
        <p:nvSpPr>
          <p:cNvPr id="138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19/12/2025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